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47654"/>
            <a:ext cx="8229600" cy="4278508"/>
          </a:xfrm>
        </p:spPr>
        <p:txBody>
          <a:bodyPr>
            <a:normAutofit fontScale="90000"/>
          </a:bodyPr>
          <a:lstStyle/>
          <a:p>
            <a:r>
              <a:rPr sz="2400" dirty="0"/>
              <a:t>Renewable Energy Policies and Incentive Mechanisms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sz="2400" dirty="0"/>
              <a:t>for Enhancing Sustainable Development in Palestine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1" u="sng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TECGREMED </a:t>
            </a:r>
            <a:br>
              <a:rPr lang="en-US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2400" b="1" u="none" strike="noStrike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  <a:br>
              <a:rPr lang="en-US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Technical Green Engineering Skills for the Mediterranean Region </a:t>
            </a:r>
            <a:br>
              <a:rPr lang="en-US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2400" b="1" u="none" strike="noStrike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  <a:br>
              <a:rPr lang="en-US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2400" b="1" u="none" strike="noStrike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  <a:br>
              <a:rPr lang="en-US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2400" b="1" u="none" strike="noStrike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u="none" strike="noStrike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Rome</a:t>
            </a:r>
            <a:br>
              <a:rPr lang="en-US" sz="2400" b="1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br>
              <a:rPr lang="en-US" sz="2400" b="1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Dr. Imad Ibrik</a:t>
            </a:r>
            <a:br>
              <a:rPr lang="en-US" sz="2400" b="1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Director of TTO, &amp; Energy Expert</a:t>
            </a:r>
            <a:br>
              <a:rPr lang="en-US" sz="2400" b="1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2026</a:t>
            </a:r>
            <a:br>
              <a:rPr lang="en-US" sz="2400" dirty="0"/>
            </a:br>
            <a:br>
              <a:rPr lang="en-US" sz="2400" dirty="0"/>
            </a:br>
            <a:endParaRPr sz="2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8AE9DA-C1BB-4BC2-BD62-59B69EC4D7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546" y="536145"/>
            <a:ext cx="745765" cy="708828"/>
          </a:xfrm>
          <a:prstGeom prst="rect">
            <a:avLst/>
          </a:prstGeom>
        </p:spPr>
      </p:pic>
      <p:pic>
        <p:nvPicPr>
          <p:cNvPr id="4" name="Picture 3" descr="Immagine che contiene logo, Elementi grafici, Carattere, design&#10;&#10;Descrizione generata automaticamente">
            <a:extLst>
              <a:ext uri="{FF2B5EF4-FFF2-40B4-BE49-F238E27FC236}">
                <a16:creationId xmlns:a16="http://schemas.microsoft.com/office/drawing/2014/main" id="{19145617-2513-4A76-88BE-A00A7A960DE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585" y="443216"/>
            <a:ext cx="1912620" cy="99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Policy 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Strengthen energy laws and institutions.</a:t>
            </a:r>
          </a:p>
          <a:p>
            <a:r>
              <a:t>Expand financial incentives.</a:t>
            </a:r>
          </a:p>
          <a:p>
            <a:r>
              <a:t>Increase public awareness and capacity building.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Renewable energy policies and incentives are key drivers</a:t>
            </a:r>
          </a:p>
          <a:p>
            <a:r>
              <a:t>for sustainable development in Palestine.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National Renewable Energy Strategy</a:t>
            </a:r>
          </a:p>
          <a:p>
            <a:r>
              <a:t>Palestinian Energy Authority reports</a:t>
            </a:r>
          </a:p>
          <a:p>
            <a:r>
              <a:t>Moustadama Program publications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Renewable Energy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Renewable energy comes from natural sources such as solar and wind.</a:t>
            </a:r>
          </a:p>
          <a:p>
            <a:r>
              <a:t>It helps reduce emissions, improve energy security, and support sustainable development.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Palestine’s Energy 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Palestine depends heavily on imported electricity.</a:t>
            </a:r>
          </a:p>
          <a:p>
            <a:r>
              <a:t>This dependence increases costs and limits economic growth.</a:t>
            </a:r>
          </a:p>
          <a:p>
            <a:r>
              <a:t>Renewable energy is a strategic alternative.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National Renewable Energy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Target: Around 30% renewable energy by 2030.</a:t>
            </a:r>
          </a:p>
          <a:p>
            <a:r>
              <a:t>Licensing of solar projects exceeding 150 MW.</a:t>
            </a:r>
          </a:p>
          <a:p>
            <a:r>
              <a:t>Upgrading electricity grids to integrate renewables.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Renewable Energy Policies in Palestine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Development of regulatory frameworks.</a:t>
            </a:r>
          </a:p>
          <a:p>
            <a:r>
              <a:t>Encouraging private sector investment.</a:t>
            </a:r>
          </a:p>
          <a:p>
            <a:r>
              <a:t>Reducing dependency on imported energy.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Incentive Mechanisms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Financial incentives: grants, green loans, and donor funding.</a:t>
            </a:r>
          </a:p>
          <a:p>
            <a:r>
              <a:t>Technical incentives: training, audits, and feasibility studies.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Program: Moustadama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Supports energy efficiency and renewable energy in industry.</a:t>
            </a:r>
          </a:p>
          <a:p>
            <a:r>
              <a:t>Provides training and technical support.</a:t>
            </a:r>
          </a:p>
          <a:p>
            <a:r>
              <a:t>Encourages pilot renewable projects.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Benefits of Renewable Energy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Economic: job creation and lower energy costs.</a:t>
            </a:r>
          </a:p>
          <a:p>
            <a:r>
              <a:t>Environmental: reduced emissions and pollution.</a:t>
            </a:r>
          </a:p>
          <a:p>
            <a:r>
              <a:t>Social: improved electricity access.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Challenges and Barriers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Political and territorial constraints.</a:t>
            </a:r>
          </a:p>
          <a:p>
            <a:r>
              <a:t>Weak grid infrastructure.</a:t>
            </a:r>
          </a:p>
          <a:p>
            <a:r>
              <a:t>Limited financing options.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295</Words>
  <Application>Microsoft Office PowerPoint</Application>
  <PresentationFormat>On-screen Show (4:3)</PresentationFormat>
  <Paragraphs>43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Cambria</vt:lpstr>
      <vt:lpstr>Office Theme</vt:lpstr>
      <vt:lpstr>Renewable Energy Policies and Incentive Mechanisms for Enhancing Sustainable Development in Palestine  TECGREMED    Technical Green Engineering Skills for the Mediterranean Region       Rome  Dr. Imad Ibrik Director of TTO, &amp; Energy Expert  2026  </vt:lpstr>
      <vt:lpstr>Introduction to Renewable Energy</vt:lpstr>
      <vt:lpstr>Palestine’s Energy Context</vt:lpstr>
      <vt:lpstr>National Renewable Energy Strategy</vt:lpstr>
      <vt:lpstr>Renewable Energy Policies in Palestine</vt:lpstr>
      <vt:lpstr>Incentive Mechanisms</vt:lpstr>
      <vt:lpstr>Example Program: Moustadama</vt:lpstr>
      <vt:lpstr>Benefits of Renewable Energy</vt:lpstr>
      <vt:lpstr>Challenges and Barriers</vt:lpstr>
      <vt:lpstr>Policy Recommendations</vt:lpstr>
      <vt:lpstr>Conclusion</vt:lpstr>
      <vt:lpstr>References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Renewable Energy Policies and Incentive Mechanisms for Enhancing Sustainable Development in Palestine</dc:title>
  <dc:subject/>
  <dc:creator>user</dc:creator>
  <cp:keywords/>
  <dc:description>generated using python-pptx</dc:description>
  <cp:lastModifiedBy>Imad Ibrik</cp:lastModifiedBy>
  <cp:revision>3</cp:revision>
  <dcterms:created xsi:type="dcterms:W3CDTF">2013-01-27T09:14:16Z</dcterms:created>
  <dcterms:modified xsi:type="dcterms:W3CDTF">2026-06-17T17:02:17Z</dcterms:modified>
  <cp:category/>
</cp:coreProperties>
</file>